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980DC-4614-4220-99FD-FF6922BDAD7F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256BF-FFF8-4471-9F26-0286A27704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7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image-2009-05-29-5758301-56-pasiuni-fe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46482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3600" y="685800"/>
            <a:ext cx="556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Danger!!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Ce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projet</a:t>
            </a:r>
            <a:r>
              <a:rPr lang="en-US" dirty="0" smtClean="0">
                <a:solidFill>
                  <a:srgbClr val="FF0000"/>
                </a:solidFill>
              </a:rPr>
              <a:t> a plus des elements de </a:t>
            </a:r>
            <a:r>
              <a:rPr lang="en-US" dirty="0" err="1" smtClean="0">
                <a:solidFill>
                  <a:srgbClr val="FF0000"/>
                </a:solidFill>
              </a:rPr>
              <a:t>francais</a:t>
            </a:r>
            <a:r>
              <a:rPr lang="en-US" dirty="0" smtClean="0">
                <a:solidFill>
                  <a:srgbClr val="FF0000"/>
                </a:solidFill>
              </a:rPr>
              <a:t> et </a:t>
            </a:r>
            <a:r>
              <a:rPr lang="en-US" dirty="0" err="1" smtClean="0">
                <a:solidFill>
                  <a:srgbClr val="FF0000"/>
                </a:solidFill>
              </a:rPr>
              <a:t>il</a:t>
            </a:r>
            <a:r>
              <a:rPr lang="en-US" dirty="0" smtClean="0">
                <a:solidFill>
                  <a:srgbClr val="FF0000"/>
                </a:solidFill>
              </a:rPr>
              <a:t> et </a:t>
            </a:r>
            <a:r>
              <a:rPr lang="en-US" dirty="0" err="1" smtClean="0">
                <a:solidFill>
                  <a:srgbClr val="FF0000"/>
                </a:solidFill>
              </a:rPr>
              <a:t>dangereux</a:t>
            </a:r>
            <a:r>
              <a:rPr lang="en-US" dirty="0" smtClean="0">
                <a:solidFill>
                  <a:srgbClr val="FF0000"/>
                </a:solidFill>
              </a:rPr>
              <a:t> pour les </a:t>
            </a:r>
            <a:r>
              <a:rPr lang="en-US" dirty="0" err="1" smtClean="0">
                <a:solidFill>
                  <a:srgbClr val="FF0000"/>
                </a:solidFill>
              </a:rPr>
              <a:t>personnes</a:t>
            </a:r>
            <a:r>
              <a:rPr lang="en-US" dirty="0" smtClean="0">
                <a:solidFill>
                  <a:srgbClr val="FF0000"/>
                </a:solidFill>
              </a:rPr>
              <a:t> qui ne </a:t>
            </a:r>
            <a:r>
              <a:rPr lang="en-US" dirty="0" err="1" smtClean="0">
                <a:solidFill>
                  <a:srgbClr val="FF0000"/>
                </a:solidFill>
              </a:rPr>
              <a:t>savent</a:t>
            </a:r>
            <a:r>
              <a:rPr lang="en-US" dirty="0" smtClean="0">
                <a:solidFill>
                  <a:srgbClr val="FF0000"/>
                </a:solidFill>
              </a:rPr>
              <a:t> pas et </a:t>
            </a:r>
            <a:r>
              <a:rPr lang="en-US" dirty="0" err="1" smtClean="0">
                <a:solidFill>
                  <a:srgbClr val="FF0000"/>
                </a:solidFill>
              </a:rPr>
              <a:t>aime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cette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langue.Cluquez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sur</a:t>
            </a:r>
            <a:r>
              <a:rPr lang="en-US" dirty="0" smtClean="0">
                <a:solidFill>
                  <a:srgbClr val="FF0000"/>
                </a:solidFill>
              </a:rPr>
              <a:t> la </a:t>
            </a:r>
            <a:r>
              <a:rPr lang="en-US" dirty="0" err="1" smtClean="0">
                <a:solidFill>
                  <a:srgbClr val="FF0000"/>
                </a:solidFill>
              </a:rPr>
              <a:t>flèche</a:t>
            </a:r>
            <a:r>
              <a:rPr lang="en-US" dirty="0" smtClean="0">
                <a:solidFill>
                  <a:srgbClr val="FF0000"/>
                </a:solidFill>
              </a:rPr>
              <a:t> pour continuer.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581400" y="3048000"/>
            <a:ext cx="2133600" cy="106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ste-Fericit-Poze-cu-oua-ros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3048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Les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paques</a:t>
            </a: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C’est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la plus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importante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fête pour le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chrétiens.Pour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cetter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jour nous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preparons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des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oeufs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coloreés,de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la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viande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d’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agneau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bloc de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sel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et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autre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repas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  <a:p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Mai après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toutes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cette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choses,nous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ne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devons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pas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oublier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la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vrai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importance des </a:t>
            </a:r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paques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st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5240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Nous  </a:t>
            </a:r>
            <a:r>
              <a:rPr lang="en-US" dirty="0" err="1" smtClean="0"/>
              <a:t>célébron</a:t>
            </a:r>
            <a:r>
              <a:rPr lang="en-US" dirty="0" smtClean="0"/>
              <a:t> des </a:t>
            </a:r>
            <a:r>
              <a:rPr lang="en-US" dirty="0" err="1" smtClean="0"/>
              <a:t>paques</a:t>
            </a:r>
            <a:r>
              <a:rPr lang="en-US" dirty="0" smtClean="0"/>
              <a:t> la </a:t>
            </a:r>
            <a:r>
              <a:rPr lang="en-US" dirty="0" err="1" smtClean="0"/>
              <a:t>résurrection</a:t>
            </a:r>
            <a:r>
              <a:rPr lang="en-US" dirty="0" smtClean="0"/>
              <a:t> de Jesus </a:t>
            </a:r>
            <a:r>
              <a:rPr lang="en-US" dirty="0" err="1" smtClean="0"/>
              <a:t>Hristos.La</a:t>
            </a:r>
            <a:r>
              <a:rPr lang="en-US" dirty="0"/>
              <a:t> </a:t>
            </a:r>
            <a:r>
              <a:rPr lang="en-US" dirty="0" smtClean="0"/>
              <a:t>signification des </a:t>
            </a:r>
            <a:r>
              <a:rPr lang="en-US" dirty="0" err="1" smtClean="0"/>
              <a:t>oueufs</a:t>
            </a:r>
            <a:r>
              <a:rPr lang="en-US" dirty="0" smtClean="0"/>
              <a:t> rouge </a:t>
            </a:r>
            <a:r>
              <a:rPr lang="en-US" dirty="0" err="1" smtClean="0"/>
              <a:t>est</a:t>
            </a:r>
            <a:r>
              <a:rPr lang="en-US" dirty="0" smtClean="0"/>
              <a:t> de le sang du Jesus </a:t>
            </a:r>
            <a:r>
              <a:rPr lang="en-US" dirty="0" err="1" smtClean="0"/>
              <a:t>dans</a:t>
            </a:r>
            <a:r>
              <a:rPr lang="en-US" dirty="0" smtClean="0"/>
              <a:t> la jour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a </a:t>
            </a:r>
            <a:r>
              <a:rPr lang="en-US" dirty="0" err="1" smtClean="0"/>
              <a:t>mouri.Aussi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nous ne </a:t>
            </a:r>
            <a:r>
              <a:rPr lang="en-US" dirty="0" err="1" smtClean="0"/>
              <a:t>partagenons</a:t>
            </a:r>
            <a:r>
              <a:rPr lang="en-US" dirty="0" smtClean="0"/>
              <a:t> nous </a:t>
            </a:r>
            <a:r>
              <a:rPr lang="en-US" dirty="0" err="1" smtClean="0"/>
              <a:t>mangeons</a:t>
            </a:r>
            <a:r>
              <a:rPr lang="en-US" dirty="0" smtClean="0"/>
              <a:t> du pain </a:t>
            </a:r>
            <a:r>
              <a:rPr lang="en-US" dirty="0" err="1" smtClean="0"/>
              <a:t>e,qui</a:t>
            </a:r>
            <a:r>
              <a:rPr lang="en-US" dirty="0" smtClean="0"/>
              <a:t> </a:t>
            </a:r>
            <a:r>
              <a:rPr lang="en-US" dirty="0" err="1" smtClean="0"/>
              <a:t>signifique</a:t>
            </a:r>
            <a:r>
              <a:rPr lang="en-US" dirty="0" smtClean="0"/>
              <a:t> le troupe de Jesus, et </a:t>
            </a:r>
            <a:r>
              <a:rPr lang="en-US" dirty="0" err="1" smtClean="0"/>
              <a:t>bouvons</a:t>
            </a:r>
            <a:r>
              <a:rPr lang="en-US" dirty="0" smtClean="0"/>
              <a:t> du vein qui </a:t>
            </a:r>
            <a:r>
              <a:rPr lang="en-US" dirty="0" err="1" smtClean="0"/>
              <a:t>signifique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sang.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609600"/>
            <a:ext cx="586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               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              Parte </a:t>
            </a:r>
            <a:r>
              <a:rPr lang="en-US" sz="4000" b="1" dirty="0" err="1" smtClean="0"/>
              <a:t>deux</a:t>
            </a:r>
            <a:endParaRPr lang="en-US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ans-sporti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24200" y="3048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Notre passions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6764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Les passions </a:t>
            </a:r>
            <a:r>
              <a:rPr lang="en-US" dirty="0" err="1" smtClean="0">
                <a:solidFill>
                  <a:srgbClr val="FF0000"/>
                </a:solidFill>
              </a:rPr>
              <a:t>sont</a:t>
            </a:r>
            <a:r>
              <a:rPr lang="en-US" dirty="0" smtClean="0">
                <a:solidFill>
                  <a:srgbClr val="FF0000"/>
                </a:solidFill>
              </a:rPr>
              <a:t> des </a:t>
            </a:r>
            <a:r>
              <a:rPr lang="en-US" dirty="0" err="1" smtClean="0">
                <a:solidFill>
                  <a:srgbClr val="FF0000"/>
                </a:solidFill>
              </a:rPr>
              <a:t>choses</a:t>
            </a:r>
            <a:r>
              <a:rPr lang="en-US" dirty="0" smtClean="0">
                <a:solidFill>
                  <a:srgbClr val="FF0000"/>
                </a:solidFill>
              </a:rPr>
              <a:t> qui nous </a:t>
            </a:r>
            <a:r>
              <a:rPr lang="en-US" dirty="0" err="1" smtClean="0">
                <a:solidFill>
                  <a:srgbClr val="FF0000"/>
                </a:solidFill>
              </a:rPr>
              <a:t>aime</a:t>
            </a:r>
            <a:r>
              <a:rPr lang="en-US" dirty="0" smtClean="0">
                <a:solidFill>
                  <a:srgbClr val="FF0000"/>
                </a:solidFill>
              </a:rPr>
              <a:t> le </a:t>
            </a:r>
            <a:r>
              <a:rPr lang="en-US" dirty="0" err="1" smtClean="0">
                <a:solidFill>
                  <a:srgbClr val="FF0000"/>
                </a:solidFill>
              </a:rPr>
              <a:t>faire,qui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sont</a:t>
            </a:r>
            <a:r>
              <a:rPr lang="en-US" dirty="0" smtClean="0">
                <a:solidFill>
                  <a:srgbClr val="FF0000"/>
                </a:solidFill>
              </a:rPr>
              <a:t>  facile </a:t>
            </a:r>
            <a:r>
              <a:rPr lang="en-US" dirty="0" err="1" smtClean="0">
                <a:solidFill>
                  <a:srgbClr val="FF0000"/>
                </a:solidFill>
              </a:rPr>
              <a:t>quand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tu</a:t>
            </a:r>
            <a:r>
              <a:rPr lang="en-US" dirty="0" smtClean="0">
                <a:solidFill>
                  <a:srgbClr val="FF0000"/>
                </a:solidFill>
              </a:rPr>
              <a:t> les </a:t>
            </a:r>
            <a:r>
              <a:rPr lang="en-US" dirty="0" err="1" smtClean="0">
                <a:solidFill>
                  <a:srgbClr val="FF0000"/>
                </a:solidFill>
              </a:rPr>
              <a:t>faits</a:t>
            </a:r>
            <a:r>
              <a:rPr lang="en-US" dirty="0" smtClean="0">
                <a:solidFill>
                  <a:srgbClr val="FF0000"/>
                </a:solidFill>
              </a:rPr>
              <a:t> avec </a:t>
            </a:r>
            <a:r>
              <a:rPr lang="en-US" dirty="0" err="1" smtClean="0">
                <a:solidFill>
                  <a:srgbClr val="FF0000"/>
                </a:solidFill>
              </a:rPr>
              <a:t>plaisir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Le dance </a:t>
            </a:r>
            <a:r>
              <a:rPr lang="en-US" dirty="0" err="1" smtClean="0">
                <a:solidFill>
                  <a:srgbClr val="FF0000"/>
                </a:solidFill>
              </a:rPr>
              <a:t>c’est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une</a:t>
            </a:r>
            <a:r>
              <a:rPr lang="en-US" dirty="0" smtClean="0">
                <a:solidFill>
                  <a:srgbClr val="FF0000"/>
                </a:solidFill>
              </a:rPr>
              <a:t> passion de </a:t>
            </a:r>
            <a:r>
              <a:rPr lang="en-US" dirty="0" err="1" smtClean="0">
                <a:solidFill>
                  <a:srgbClr val="FF0000"/>
                </a:solidFill>
              </a:rPr>
              <a:t>notre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corp.Ce</a:t>
            </a:r>
            <a:r>
              <a:rPr lang="en-US" dirty="0" smtClean="0">
                <a:solidFill>
                  <a:srgbClr val="FF0000"/>
                </a:solidFill>
              </a:rPr>
              <a:t> sport </a:t>
            </a:r>
            <a:r>
              <a:rPr lang="en-US" dirty="0" err="1" smtClean="0">
                <a:solidFill>
                  <a:srgbClr val="FF0000"/>
                </a:solidFill>
              </a:rPr>
              <a:t>exprime</a:t>
            </a:r>
            <a:r>
              <a:rPr lang="en-US" dirty="0" smtClean="0">
                <a:solidFill>
                  <a:srgbClr val="FF0000"/>
                </a:solidFill>
              </a:rPr>
              <a:t> plus </a:t>
            </a:r>
            <a:r>
              <a:rPr lang="en-US" dirty="0" err="1" smtClean="0">
                <a:solidFill>
                  <a:srgbClr val="FF0000"/>
                </a:solidFill>
              </a:rPr>
              <a:t>d’elegance</a:t>
            </a:r>
            <a:r>
              <a:rPr lang="en-US" dirty="0" smtClean="0">
                <a:solidFill>
                  <a:srgbClr val="FF0000"/>
                </a:solidFill>
              </a:rPr>
              <a:t> et </a:t>
            </a:r>
            <a:r>
              <a:rPr lang="en-US" dirty="0" err="1" smtClean="0">
                <a:solidFill>
                  <a:srgbClr val="FF0000"/>
                </a:solidFill>
              </a:rPr>
              <a:t>il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est</a:t>
            </a:r>
            <a:r>
              <a:rPr lang="en-US" dirty="0" smtClean="0">
                <a:solidFill>
                  <a:srgbClr val="FF0000"/>
                </a:solidFill>
              </a:rPr>
              <a:t> plus </a:t>
            </a:r>
            <a:r>
              <a:rPr lang="en-US" dirty="0" err="1" smtClean="0">
                <a:solidFill>
                  <a:srgbClr val="FF0000"/>
                </a:solidFill>
              </a:rPr>
              <a:t>beau,mai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aussi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tres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difficile</a:t>
            </a:r>
            <a:r>
              <a:rPr lang="en-US" dirty="0" smtClean="0">
                <a:solidFill>
                  <a:srgbClr val="FF0000"/>
                </a:solidFill>
              </a:rPr>
              <a:t> aux </a:t>
            </a:r>
            <a:r>
              <a:rPr lang="en-US" dirty="0" err="1" smtClean="0">
                <a:solidFill>
                  <a:srgbClr val="FF0000"/>
                </a:solidFill>
              </a:rPr>
              <a:t>grands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nivelles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de </a:t>
            </a:r>
            <a:r>
              <a:rPr lang="en-US" dirty="0" err="1" smtClean="0">
                <a:solidFill>
                  <a:srgbClr val="FF0000"/>
                </a:solidFill>
              </a:rPr>
              <a:t>performance.Il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peut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exprime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>
                <a:solidFill>
                  <a:srgbClr val="FF0000"/>
                </a:solidFill>
              </a:rPr>
              <a:t> nous </a:t>
            </a:r>
            <a:r>
              <a:rPr lang="en-US" dirty="0" err="1" smtClean="0">
                <a:solidFill>
                  <a:srgbClr val="FF0000"/>
                </a:solidFill>
              </a:rPr>
              <a:t>sentissons</a:t>
            </a:r>
            <a:r>
              <a:rPr lang="en-US" dirty="0" smtClean="0">
                <a:solidFill>
                  <a:srgbClr val="FF0000"/>
                </a:solidFill>
              </a:rPr>
              <a:t> et </a:t>
            </a:r>
            <a:r>
              <a:rPr lang="en-US" dirty="0" err="1" smtClean="0">
                <a:solidFill>
                  <a:srgbClr val="FF0000"/>
                </a:solidFill>
              </a:rPr>
              <a:t>il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metode</a:t>
            </a:r>
            <a:r>
              <a:rPr lang="en-US" dirty="0" smtClean="0">
                <a:solidFill>
                  <a:srgbClr val="FF0000"/>
                </a:solidFill>
              </a:rPr>
              <a:t> de relaxer </a:t>
            </a:r>
            <a:r>
              <a:rPr lang="en-US" dirty="0" err="1" smtClean="0">
                <a:solidFill>
                  <a:srgbClr val="FF0000"/>
                </a:solidFill>
              </a:rPr>
              <a:t>appres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dure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journée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eningsle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24400" cy="6858000"/>
          </a:xfrm>
          <a:prstGeom prst="rect">
            <a:avLst/>
          </a:prstGeom>
        </p:spPr>
      </p:pic>
      <p:pic>
        <p:nvPicPr>
          <p:cNvPr id="5" name="Picture 4" descr="atletis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0"/>
            <a:ext cx="4419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3810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Autres</a:t>
            </a:r>
            <a:r>
              <a:rPr lang="en-US" dirty="0" smtClean="0">
                <a:solidFill>
                  <a:srgbClr val="FF0000"/>
                </a:solidFill>
              </a:rPr>
              <a:t> passions </a:t>
            </a:r>
            <a:r>
              <a:rPr lang="en-US" dirty="0" err="1" smtClean="0">
                <a:solidFill>
                  <a:srgbClr val="FF0000"/>
                </a:solidFill>
              </a:rPr>
              <a:t>sont</a:t>
            </a:r>
            <a:r>
              <a:rPr lang="en-US" dirty="0" smtClean="0">
                <a:solidFill>
                  <a:srgbClr val="FF0000"/>
                </a:solidFill>
              </a:rPr>
              <a:t> le </a:t>
            </a:r>
            <a:r>
              <a:rPr lang="en-US" dirty="0" err="1" smtClean="0">
                <a:solidFill>
                  <a:srgbClr val="FF0000"/>
                </a:solidFill>
              </a:rPr>
              <a:t>football,l’athletisme,le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baschet</a:t>
            </a:r>
            <a:r>
              <a:rPr lang="en-US" dirty="0" smtClean="0">
                <a:solidFill>
                  <a:srgbClr val="FF0000"/>
                </a:solidFill>
              </a:rPr>
              <a:t> et </a:t>
            </a:r>
            <a:r>
              <a:rPr lang="en-US" dirty="0" err="1" smtClean="0">
                <a:solidFill>
                  <a:srgbClr val="FF0000"/>
                </a:solidFill>
              </a:rPr>
              <a:t>autres</a:t>
            </a:r>
            <a:r>
              <a:rPr lang="en-US" dirty="0" smtClean="0">
                <a:solidFill>
                  <a:srgbClr val="FF0000"/>
                </a:solidFill>
              </a:rPr>
              <a:t> sports </a:t>
            </a:r>
            <a:r>
              <a:rPr lang="en-US" dirty="0" err="1" smtClean="0">
                <a:solidFill>
                  <a:srgbClr val="FF0000"/>
                </a:solidFill>
              </a:rPr>
              <a:t>dans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ce</a:t>
            </a:r>
            <a:r>
              <a:rPr lang="en-US" dirty="0" smtClean="0">
                <a:solidFill>
                  <a:srgbClr val="FF0000"/>
                </a:solidFill>
              </a:rPr>
              <a:t> gene.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ndal-verde-wallpapers_2386_1024x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762000"/>
            <a:ext cx="533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Les passions </a:t>
            </a:r>
            <a:r>
              <a:rPr lang="en-US" dirty="0" err="1" smtClean="0"/>
              <a:t>sont</a:t>
            </a:r>
            <a:r>
              <a:rPr lang="en-US" dirty="0" smtClean="0"/>
              <a:t> les </a:t>
            </a:r>
            <a:r>
              <a:rPr lang="en-US" dirty="0" err="1" smtClean="0"/>
              <a:t>choses</a:t>
            </a:r>
            <a:r>
              <a:rPr lang="en-US" dirty="0" smtClean="0"/>
              <a:t> qui nous </a:t>
            </a:r>
            <a:r>
              <a:rPr lang="en-US" dirty="0" err="1" smtClean="0"/>
              <a:t>aime</a:t>
            </a:r>
            <a:r>
              <a:rPr lang="en-US" dirty="0" smtClean="0"/>
              <a:t> </a:t>
            </a:r>
            <a:r>
              <a:rPr lang="en-US" dirty="0" smtClean="0"/>
              <a:t>et 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de </a:t>
            </a:r>
            <a:r>
              <a:rPr lang="en-US" dirty="0" err="1" smtClean="0"/>
              <a:t>toutes</a:t>
            </a:r>
            <a:r>
              <a:rPr lang="en-US" dirty="0" smtClean="0"/>
              <a:t> </a:t>
            </a:r>
            <a:r>
              <a:rPr lang="en-US" dirty="0" err="1" smtClean="0"/>
              <a:t>formes.Nous</a:t>
            </a:r>
            <a:r>
              <a:rPr lang="en-US" dirty="0" smtClean="0"/>
              <a:t>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dirty="0" err="1" smtClean="0"/>
              <a:t>chanter,nous</a:t>
            </a:r>
            <a:r>
              <a:rPr lang="en-US" dirty="0" smtClean="0"/>
              <a:t>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dirty="0" err="1" smtClean="0"/>
              <a:t>dancer,nous</a:t>
            </a:r>
            <a:r>
              <a:rPr lang="en-US" dirty="0" smtClean="0"/>
              <a:t> </a:t>
            </a:r>
            <a:r>
              <a:rPr lang="en-US" dirty="0" err="1" smtClean="0"/>
              <a:t>pouvons</a:t>
            </a:r>
            <a:r>
              <a:rPr lang="en-US" dirty="0" smtClean="0"/>
              <a:t> faire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sport,jouer</a:t>
            </a:r>
            <a:r>
              <a:rPr lang="en-US" dirty="0" smtClean="0"/>
              <a:t> a </a:t>
            </a:r>
            <a:r>
              <a:rPr lang="en-US" dirty="0" err="1" smtClean="0"/>
              <a:t>l’ordinateur,nous</a:t>
            </a:r>
            <a:r>
              <a:rPr lang="en-US" dirty="0" smtClean="0"/>
              <a:t> </a:t>
            </a:r>
            <a:r>
              <a:rPr lang="en-US" dirty="0" err="1" smtClean="0"/>
              <a:t>pouvons</a:t>
            </a:r>
            <a:r>
              <a:rPr lang="en-US" dirty="0" smtClean="0"/>
              <a:t> faire </a:t>
            </a:r>
            <a:r>
              <a:rPr lang="en-US" dirty="0" err="1" smtClean="0"/>
              <a:t>toutes</a:t>
            </a:r>
            <a:r>
              <a:rPr lang="en-US" dirty="0" smtClean="0"/>
              <a:t> les </a:t>
            </a:r>
            <a:r>
              <a:rPr lang="en-US" dirty="0" err="1" smtClean="0"/>
              <a:t>choses</a:t>
            </a:r>
            <a:r>
              <a:rPr lang="en-US" dirty="0" smtClean="0"/>
              <a:t> qui nous </a:t>
            </a:r>
            <a:r>
              <a:rPr lang="en-US" dirty="0" err="1" smtClean="0"/>
              <a:t>aimons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32766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Merci beaucoup pour </a:t>
            </a:r>
            <a:r>
              <a:rPr lang="en-US" dirty="0" err="1" smtClean="0"/>
              <a:t>l’attention</a:t>
            </a:r>
            <a:r>
              <a:rPr lang="en-US" dirty="0" smtClean="0"/>
              <a:t>!!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dirty="0" err="1" smtClean="0"/>
              <a:t>Manolescu</a:t>
            </a:r>
            <a:r>
              <a:rPr lang="en-US" dirty="0" smtClean="0"/>
              <a:t> </a:t>
            </a:r>
            <a:r>
              <a:rPr lang="en-US" dirty="0" err="1" smtClean="0"/>
              <a:t>Comin</a:t>
            </a:r>
            <a:r>
              <a:rPr lang="en-US" dirty="0" smtClean="0"/>
              <a:t> </a:t>
            </a:r>
            <a:r>
              <a:rPr lang="en-US" dirty="0" err="1" smtClean="0"/>
              <a:t>Mihai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249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cosmin</dc:creator>
  <cp:lastModifiedBy>cosmin</cp:lastModifiedBy>
  <cp:revision>10</cp:revision>
  <dcterms:created xsi:type="dcterms:W3CDTF">2012-05-05T15:28:11Z</dcterms:created>
  <dcterms:modified xsi:type="dcterms:W3CDTF">2012-05-08T07:49:49Z</dcterms:modified>
</cp:coreProperties>
</file>